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62" r:id="rId4"/>
    <p:sldId id="269" r:id="rId5"/>
    <p:sldId id="268" r:id="rId6"/>
    <p:sldId id="263" r:id="rId7"/>
    <p:sldId id="257" r:id="rId8"/>
    <p:sldId id="270" r:id="rId9"/>
    <p:sldId id="265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5121" autoAdjust="0"/>
  </p:normalViewPr>
  <p:slideViewPr>
    <p:cSldViewPr snapToGrid="0">
      <p:cViewPr varScale="1">
        <p:scale>
          <a:sx n="76" d="100"/>
          <a:sy n="76" d="100"/>
        </p:scale>
        <p:origin x="189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10A71-C3EE-4E5A-98A6-FB3AD8974AE7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27E9E-8A13-49C9-8CEA-59E39EAF3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86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Catholic foundation (NOT a catholic school)</a:t>
            </a:r>
          </a:p>
          <a:p>
            <a:r>
              <a:rPr lang="en-GB" dirty="0"/>
              <a:t>Alphonse and Theodore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ED89-3A8A-4DE2-BFF9-0045CF944C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896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Catholic foundation (NOT a catholic school)</a:t>
            </a:r>
          </a:p>
          <a:p>
            <a:r>
              <a:rPr lang="en-GB" dirty="0"/>
              <a:t>Alphonse and Theodore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ED89-3A8A-4DE2-BFF9-0045CF944C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916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take pride in working together to ignite the highest aspiration, celebrating the unique spirit and achievement of every child and colleague. 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our care, the next generation of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Sionians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discover possibilities in the world around them, develop a life-long passion for learning and respond willingly and with compassion to the needs of others.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ED89-3A8A-4DE2-BFF9-0045CF944C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489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Charism means – gifts of grace/serving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27E9E-8A13-49C9-8CEA-59E39EAF3B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06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four main areas of recognition:</a:t>
            </a:r>
          </a:p>
          <a:p>
            <a:endParaRPr lang="en-GB" dirty="0"/>
          </a:p>
          <a:p>
            <a:r>
              <a:rPr lang="en-GB" dirty="0"/>
              <a:t>Students receive a Sion Spirit Award when they demonstrate actions that are associated with our school motto (Consideration Always) and our school ethos. </a:t>
            </a:r>
          </a:p>
          <a:p>
            <a:endParaRPr lang="en-GB" dirty="0"/>
          </a:p>
          <a:p>
            <a:r>
              <a:rPr lang="en-GB" dirty="0"/>
              <a:t>Students receive a Community Outreach Award when they voluntarily give of their time and/or talents to serve others in their community.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</a:rPr>
              <a:t>When you feel you are developing your:</a:t>
            </a:r>
          </a:p>
          <a:p>
            <a:r>
              <a:rPr lang="en-GB" sz="1200" dirty="0">
                <a:solidFill>
                  <a:srgbClr val="000000"/>
                </a:solidFill>
              </a:rPr>
              <a:t>leadership skills, </a:t>
            </a:r>
          </a:p>
          <a:p>
            <a:r>
              <a:rPr lang="en-GB" sz="1200" dirty="0">
                <a:solidFill>
                  <a:srgbClr val="000000"/>
                </a:solidFill>
              </a:rPr>
              <a:t>self-discipline, </a:t>
            </a:r>
          </a:p>
          <a:p>
            <a:r>
              <a:rPr lang="en-GB" sz="1200" dirty="0">
                <a:solidFill>
                  <a:srgbClr val="000000"/>
                </a:solidFill>
              </a:rPr>
              <a:t>sense of responsibility</a:t>
            </a:r>
          </a:p>
          <a:p>
            <a:r>
              <a:rPr lang="en-GB" sz="1200" dirty="0">
                <a:solidFill>
                  <a:srgbClr val="000000"/>
                </a:solidFill>
              </a:rPr>
              <a:t>emotional resilience 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</a:rPr>
              <a:t>talk to your teacher about it and we will take record of it.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27E9E-8A13-49C9-8CEA-59E39EAF3B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0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Form tutors to gather info from students about any good works they have done.  Acts of Random Kindness, Make it a formal requirement and log.  Any effort they have put in, any times they’ve stood up for someone etc.  Any time they’ve had someone support them. </a:t>
            </a:r>
          </a:p>
          <a:p>
            <a:endParaRPr lang="en-GB" dirty="0"/>
          </a:p>
          <a:p>
            <a:r>
              <a:rPr lang="en-GB" dirty="0"/>
              <a:t>Pay it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ED89-3A8A-4DE2-BFF9-0045CF944C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75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15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6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48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30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56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46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8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23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71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86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08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16E16-1EAF-4300-94DD-68C08D770A40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33F67-C630-4B08-9596-2C057AED2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08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9.jpe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1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1" y="2105713"/>
            <a:ext cx="5462546" cy="26903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5176988-8F9A-48F7-9414-7058B279B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0"/>
    </mc:Choice>
    <mc:Fallback xmlns="">
      <p:transition spd="slow" advTm="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F3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drawing of a fac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1" y="2105713"/>
            <a:ext cx="5462546" cy="269030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72F478F4-D13E-4CF0-A9CA-B2B1AE325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2"/>
    </mc:Choice>
    <mc:Fallback xmlns="">
      <p:transition spd="slow" advTm="2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24D5295-6910-44AD-8ABB-5FE6941CF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195" r="3540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951BD9-0868-4CDB-ACD6-9C4209B5E4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E75278-CE7B-4631-8A16-822FDAD1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Once upon a time…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3BD7531B-59B2-475C-AF14-64BE0C064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39"/>
    </mc:Choice>
    <mc:Fallback xmlns="">
      <p:transition spd="slow" advTm="7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5CC5FF6-C911-4883-B5F7-F5F3E29A8B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4E2200F-ED39-40A1-A6F7-65A45ED6D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4DC59FE-95C7-4792-8613-8387631B1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185A6740-C8AC-4AF4-8DED-DF2AE7C5C4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0287ED7-11F5-4988-9536-ED300C63D0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6F435B82-54F0-40A8-98AC-308BBE4001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63E91545-5C3B-46A8-84FE-3866AC17D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E118785-E32F-4098-BA19-715FB4D32B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218661B7-47E9-4CFA-9D23-D94826CD74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96C74-69F2-47F6-8A92-42FC5BC3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40" y="630936"/>
            <a:ext cx="5895058" cy="270201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Theodore Ratisbonne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163B796-84D7-4069-93D0-7A496A03AA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7A77F8F-E829-4314-9F44-36169F7548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E8D18253-A2A5-4168-A077-5A4A9C532B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DAC9C54-D328-4591-AE19-1C4E335C79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A74A6996-7D92-4A5D-B88C-3B3E56C69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D0F18B95-9F0D-423C-9242-0FBEC72769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4AE5E3E-9489-4D5A-A458-72C3E481CB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E88FC08-D56F-45D4-AC54-B89F64697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DA9CDF2D-7A78-4571-B1C1-857192D4A9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E46C3A6-A8E2-4FBB-B6F8-FBEA0D905D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BD35E17C-3C3F-401E-875C-1BA82BBA5A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88C01EF9-F43C-4B12-BBF9-A20421C755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Content Placeholder 8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16DD0DE5-EF7D-4140-AFBE-C8D6E1D822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3" b="15366"/>
          <a:stretch/>
        </p:blipFill>
        <p:spPr>
          <a:xfrm>
            <a:off x="6795973" y="969893"/>
            <a:ext cx="4684777" cy="468477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138BDDD-D054-4F0A-BB1F-9D016848D6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6693312" y="1116028"/>
            <a:ext cx="304800" cy="429768"/>
            <a:chOff x="215328" y="-46937"/>
            <a:chExt cx="304800" cy="2773841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3CB9B538-BCFF-41C2-87A8-28853C3998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DD34C8C8-72AB-40F5-87DE-E7AE196F7D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9DA1E9C3-A70A-49DD-AD8F-5E768B24FA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BC92A81C-B9D6-4A1C-BE78-377104DBEC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1714E005-5A06-40F5-B53E-1DE78118E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4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58"/>
    </mc:Choice>
    <mc:Fallback xmlns="">
      <p:transition spd="slow" advTm="7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F21A5BA8-F8FA-49AC-8C8F-05E2A9FE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Sion’s story begins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0DE0613-78AE-4D9C-AE31-8D57B67BC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1843</a:t>
            </a:r>
          </a:p>
          <a:p>
            <a:r>
              <a:rPr lang="en-GB" sz="2400" dirty="0">
                <a:solidFill>
                  <a:srgbClr val="000000"/>
                </a:solidFill>
              </a:rPr>
              <a:t>First Sisters of Our Lady of Sion</a:t>
            </a:r>
          </a:p>
          <a:p>
            <a:endParaRPr lang="en-GB" sz="2400" dirty="0">
              <a:solidFill>
                <a:srgbClr val="000000"/>
              </a:solidFill>
            </a:endParaRPr>
          </a:p>
          <a:p>
            <a:r>
              <a:rPr lang="en-GB" sz="2400" dirty="0">
                <a:solidFill>
                  <a:srgbClr val="000000"/>
                </a:solidFill>
              </a:rPr>
              <a:t>“The outstanding feature of the work of Our Lady of Sion must be the love of Jesus for the Jewish people.”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5F115A7A-B7EE-4BBF-BCC5-F9354A15E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4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70"/>
    </mc:Choice>
    <mc:Fallback xmlns="">
      <p:transition spd="slow" advTm="3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98">
            <a:extLst>
              <a:ext uri="{FF2B5EF4-FFF2-40B4-BE49-F238E27FC236}">
                <a16:creationId xmlns:a16="http://schemas.microsoft.com/office/drawing/2014/main" xmlns="" id="{72D05657-94EE-4B2D-BC1B-A1D0650636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c 100">
            <a:extLst>
              <a:ext uri="{FF2B5EF4-FFF2-40B4-BE49-F238E27FC236}">
                <a16:creationId xmlns:a16="http://schemas.microsoft.com/office/drawing/2014/main" xmlns="" id="{7586665A-47B3-4AEE-BC94-15D89FF70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96C74-69F2-47F6-8A92-42FC5BC3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486184"/>
            <a:ext cx="73639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Ratisbonne Brothers</a:t>
            </a:r>
          </a:p>
        </p:txBody>
      </p:sp>
      <p:pic>
        <p:nvPicPr>
          <p:cNvPr id="7" name="Content Placeholder 6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F0E1CB1D-5CDE-40E0-894D-C220188613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" r="1" b="22626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9" name="Content Placeholder 8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16DD0DE5-EF7D-4140-AFBE-C8D6E1D822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 r="-2" b="15364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C540EE62-FE91-47D6-A6BF-0EC619917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0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4"/>
    </mc:Choice>
    <mc:Fallback xmlns="">
      <p:transition spd="slow" advTm="3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2">
            <a:extLst>
              <a:ext uri="{FF2B5EF4-FFF2-40B4-BE49-F238E27FC236}">
                <a16:creationId xmlns:a16="http://schemas.microsoft.com/office/drawing/2014/main" xmlns="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4">
            <a:extLst>
              <a:ext uri="{FF2B5EF4-FFF2-40B4-BE49-F238E27FC236}">
                <a16:creationId xmlns:a16="http://schemas.microsoft.com/office/drawing/2014/main" xmlns="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A18CD-AB7B-4BE1-801A-31E468B8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Consideration Always</a:t>
            </a:r>
          </a:p>
        </p:txBody>
      </p:sp>
      <p:sp>
        <p:nvSpPr>
          <p:cNvPr id="31" name="Freeform 62">
            <a:extLst>
              <a:ext uri="{FF2B5EF4-FFF2-40B4-BE49-F238E27FC236}">
                <a16:creationId xmlns:a16="http://schemas.microsoft.com/office/drawing/2014/main" xmlns="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Content Placeholder 8" descr="A drawing of a face&#10;&#10;Description automatically generated">
            <a:extLst>
              <a:ext uri="{FF2B5EF4-FFF2-40B4-BE49-F238E27FC236}">
                <a16:creationId xmlns:a16="http://schemas.microsoft.com/office/drawing/2014/main" xmlns="" id="{536374C7-D12B-4ED4-A61B-EE1A990DB5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7" r="13847" b="-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31CFD138-DC31-4935-A127-B6A0C411F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Central to our School life</a:t>
            </a:r>
          </a:p>
          <a:p>
            <a:r>
              <a:rPr lang="en-US" sz="3200" dirty="0">
                <a:solidFill>
                  <a:srgbClr val="000000"/>
                </a:solidFill>
              </a:rPr>
              <a:t>Celebrate unique spirit and achievement of every person here.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23B47B5-DEB8-41D8-8876-FA22020248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8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07"/>
    </mc:Choice>
    <mc:Fallback xmlns="">
      <p:transition spd="slow" advTm="34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Sion charism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rgbClr val="000000"/>
                </a:solidFill>
              </a:rPr>
              <a:t>Gifts of grace, </a:t>
            </a:r>
          </a:p>
          <a:p>
            <a:pPr marL="0" indent="0">
              <a:buNone/>
            </a:pPr>
            <a:endParaRPr lang="en-GB" sz="4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4400" dirty="0">
                <a:solidFill>
                  <a:srgbClr val="000000"/>
                </a:solidFill>
              </a:rPr>
              <a:t>Serving others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CFBB64F-460D-4227-8F13-1A22566E6A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5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6"/>
    </mc:Choice>
    <mc:Fallback xmlns="">
      <p:transition spd="slow" advTm="1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B2409F-247F-463E-9B69-A3FEA471C4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61" r="15770" b="-1"/>
          <a:stretch/>
        </p:blipFill>
        <p:spPr>
          <a:xfrm>
            <a:off x="-1" y="3725"/>
            <a:ext cx="5504917" cy="6850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BA5DB7-BF33-463C-AE3A-DD318F534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0FD161-264F-4DB7-8316-0B84FA48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0000"/>
                </a:solidFill>
              </a:rPr>
              <a:t>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898E5A-40B2-41A2-8532-BBB0466F2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Academic effort</a:t>
            </a:r>
          </a:p>
          <a:p>
            <a:r>
              <a:rPr lang="en-GB" sz="3600" dirty="0">
                <a:solidFill>
                  <a:srgbClr val="000000"/>
                </a:solidFill>
              </a:rPr>
              <a:t>Sion Spirit</a:t>
            </a:r>
          </a:p>
          <a:p>
            <a:r>
              <a:rPr lang="en-GB" sz="3600" dirty="0">
                <a:solidFill>
                  <a:srgbClr val="000000"/>
                </a:solidFill>
              </a:rPr>
              <a:t>Community Outreach</a:t>
            </a:r>
          </a:p>
          <a:p>
            <a:r>
              <a:rPr lang="en-GB" sz="3600" dirty="0">
                <a:solidFill>
                  <a:srgbClr val="000000"/>
                </a:solidFill>
              </a:rPr>
              <a:t>Leadership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6438C52-9691-4DFF-9DFB-5FB8508761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4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48"/>
    </mc:Choice>
    <mc:Fallback xmlns="">
      <p:transition spd="slow" advTm="5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B24710-7D39-4D9D-A87C-89A921FD5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22E5CE2-A503-4754-A115-F9EAAEBE3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7"/>
    </mc:Choice>
    <mc:Fallback xmlns="">
      <p:transition spd="slow" advTm="2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3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3.9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6|1.9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314</Words>
  <Application>Microsoft Office PowerPoint</Application>
  <PresentationFormat>Widescreen</PresentationFormat>
  <Paragraphs>48</Paragraphs>
  <Slides>10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Once upon a time…</vt:lpstr>
      <vt:lpstr>Theodore Ratisbonne</vt:lpstr>
      <vt:lpstr>Sion’s story begins</vt:lpstr>
      <vt:lpstr>Ratisbonne Brothers</vt:lpstr>
      <vt:lpstr>Consideration Always</vt:lpstr>
      <vt:lpstr>Sion charism </vt:lpstr>
      <vt:lpstr>Recognition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Ghinn</dc:creator>
  <cp:lastModifiedBy>Beard J - Marketing Director</cp:lastModifiedBy>
  <cp:revision>2</cp:revision>
  <dcterms:created xsi:type="dcterms:W3CDTF">2020-09-27T14:22:57Z</dcterms:created>
  <dcterms:modified xsi:type="dcterms:W3CDTF">2020-09-28T09:32:57Z</dcterms:modified>
</cp:coreProperties>
</file>